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3"/>
  </p:normalViewPr>
  <p:slideViewPr>
    <p:cSldViewPr snapToGrid="0" snapToObjects="1">
      <p:cViewPr varScale="1">
        <p:scale>
          <a:sx n="104" d="100"/>
          <a:sy n="104" d="100"/>
        </p:scale>
        <p:origin x="23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3DFD55-5DA6-E441-8081-C6EC3CEF8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979E958-F0B9-DB4F-B69D-B1606C99E3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38AFD8-A436-3F49-B4F1-BB32648EA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5A26-5C85-FC4E-8215-9C2B4BCE130A}" type="datetimeFigureOut">
              <a:rPr lang="it-IT" smtClean="0"/>
              <a:t>29/10/23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60822D7-67B5-D94C-A7F7-033FE41A7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C35B049-B016-9A46-AEA4-7767A85DB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C208-0B10-4941-A1A0-855C356E20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1020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CB20F3-C31C-2A4A-882F-4A2B4C3C0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6B6AF2-2724-C945-94FE-A119C4CAB4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27D3C1-A3BF-CA4E-B0AA-A70D72399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5A26-5C85-FC4E-8215-9C2B4BCE130A}" type="datetimeFigureOut">
              <a:rPr lang="it-IT" smtClean="0"/>
              <a:t>29/10/23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A039AD-AB6C-AE48-A867-6F40E2FFE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43330B-581C-B64C-A538-638C2D3A5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C208-0B10-4941-A1A0-855C356E20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54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5C8ABCC-1A13-4E49-AD99-05BCC4D672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36BB0A4-D027-AB4F-88BD-BBC641EE32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ACE662-564B-FA44-A72A-7A9A6BA22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5A26-5C85-FC4E-8215-9C2B4BCE130A}" type="datetimeFigureOut">
              <a:rPr lang="it-IT" smtClean="0"/>
              <a:t>29/10/23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77271D9-807F-0C41-9A32-34C1D6624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2498AE-BA8B-9942-9F41-868368AEF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C208-0B10-4941-A1A0-855C356E20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26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2D7CC3-AA15-DD4C-B7CC-684EFBDC7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ADADC7-8836-3F45-AED8-65063C158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FD951D8-3D2B-ED4E-81B7-689693750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5A26-5C85-FC4E-8215-9C2B4BCE130A}" type="datetimeFigureOut">
              <a:rPr lang="it-IT" smtClean="0"/>
              <a:t>29/10/23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7A76DB-7016-5F46-A0E0-A7AEE9CA7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58D104-44C1-8F43-ABF7-9A2D1A93E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C208-0B10-4941-A1A0-855C356E20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0512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AC67A5-F6CC-A84A-8F75-4623AD308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BCC64BD-C807-8640-86C9-ACD708701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5C12A56-F389-2C4C-9C8D-899E96FC3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5A26-5C85-FC4E-8215-9C2B4BCE130A}" type="datetimeFigureOut">
              <a:rPr lang="it-IT" smtClean="0"/>
              <a:t>29/10/23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C04B777-6E3D-9F42-8101-058E729E7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C6CF58-392F-094D-93CB-13397850B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C208-0B10-4941-A1A0-855C356E20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179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36509F-23B7-2748-B7A7-25B71DCFB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084DE4-4AA3-7142-9EB3-04C1681529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BFDC5DF-40B6-B946-9F8E-414A8174B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E126D4A-5A69-3D44-B1C0-6A843B684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5A26-5C85-FC4E-8215-9C2B4BCE130A}" type="datetimeFigureOut">
              <a:rPr lang="it-IT" smtClean="0"/>
              <a:t>29/10/23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6B8FFB0-BEC8-714D-8E98-572A6E4E4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C31975C-2B4A-8946-A026-064387AC2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C208-0B10-4941-A1A0-855C356E20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676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D9AC08-EE51-C046-90E6-575F45072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C98FA38-EC23-834A-B45C-372C153CE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02F0BCA-35F9-5C49-93BD-29CFC77C1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DE12712-9984-CC42-BF58-55720D2013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6893DDF-7966-774A-BB46-39A102AA95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E03747B-45A5-7348-8390-384F1FFAB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5A26-5C85-FC4E-8215-9C2B4BCE130A}" type="datetimeFigureOut">
              <a:rPr lang="it-IT" smtClean="0"/>
              <a:t>29/10/23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5604267-2661-F547-9E29-107A95619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F3A4D85-39C7-2F44-AC29-DC843D15E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C208-0B10-4941-A1A0-855C356E20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83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4B933D-468D-B244-8A4D-B37E9AB26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7A86D5-5628-9741-BA58-3D7A7B5B8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5A26-5C85-FC4E-8215-9C2B4BCE130A}" type="datetimeFigureOut">
              <a:rPr lang="it-IT" smtClean="0"/>
              <a:t>29/10/23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A1B1F6B-98E4-CC4A-B59B-E0B6C2D16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C26A592-3898-B742-927D-60BF58755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C208-0B10-4941-A1A0-855C356E20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3555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F8DF4BA-753E-5B48-B4DB-2A22E7F49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5A26-5C85-FC4E-8215-9C2B4BCE130A}" type="datetimeFigureOut">
              <a:rPr lang="it-IT" smtClean="0"/>
              <a:t>29/10/23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9BAAC85-4EC1-7647-B97D-B75CA73A9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990F724-20EA-D04C-A42D-4A0A9C0B2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C208-0B10-4941-A1A0-855C356E20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4943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5EA51B-696E-A947-8BEE-9E906E85D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618AA2-B175-6442-84AE-74B548B7C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88C87FE-EA0C-6249-B7CE-197AEADAB0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5C55EF8-CC1F-8C4A-90CC-4564D742C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5A26-5C85-FC4E-8215-9C2B4BCE130A}" type="datetimeFigureOut">
              <a:rPr lang="it-IT" smtClean="0"/>
              <a:t>29/10/23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71DBC75-4A9C-5D4C-AF62-248CE014C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140F428-AC75-4644-A640-B5E48EE2E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C208-0B10-4941-A1A0-855C356E20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508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905B29-F142-B54D-B7D6-B03B13F94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ADD3944-BFA0-A048-98E7-318AC64102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5F8FF59-AD73-8048-9F35-185369ED46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14A9DD8-0E6E-5744-BEA5-8FA0A6008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5A26-5C85-FC4E-8215-9C2B4BCE130A}" type="datetimeFigureOut">
              <a:rPr lang="it-IT" smtClean="0"/>
              <a:t>29/10/23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D6DECDB-104E-C34E-ADF8-81DD8DAF5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D8A9173-57E2-774B-9AF7-E44D6C15E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C208-0B10-4941-A1A0-855C356E20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2814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B17F1B4-6EDF-E848-A8FA-32B045AF2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EBF56AC-4271-454C-A71F-77CC9E1A2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A96F7F1-0A8B-DD46-AD89-7509F75698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C5A26-5C85-FC4E-8215-9C2B4BCE130A}" type="datetimeFigureOut">
              <a:rPr lang="it-IT" smtClean="0"/>
              <a:t>29/10/23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EBD96D-C983-394C-8B3D-E4774D44B9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F6A948-4279-5841-9576-830B36ECE8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5C208-0B10-4941-A1A0-855C356E20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45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0CBA4949-3DE3-7040-849C-3025C4487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9461"/>
            <a:ext cx="10515600" cy="75934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9BD515-12F9-5045-A0EF-1DAEEB056C4C}"/>
              </a:ext>
            </a:extLst>
          </p:cNvPr>
          <p:cNvSpPr txBox="1"/>
          <p:nvPr/>
        </p:nvSpPr>
        <p:spPr>
          <a:xfrm>
            <a:off x="838200" y="2051222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Testo</a:t>
            </a:r>
          </a:p>
        </p:txBody>
      </p:sp>
    </p:spTree>
    <p:extLst>
      <p:ext uri="{BB962C8B-B14F-4D97-AF65-F5344CB8AC3E}">
        <p14:creationId xmlns:p14="http://schemas.microsoft.com/office/powerpoint/2010/main" val="31540112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Microsoft Office User</cp:lastModifiedBy>
  <cp:revision>1</cp:revision>
  <dcterms:created xsi:type="dcterms:W3CDTF">2023-10-29T09:53:09Z</dcterms:created>
  <dcterms:modified xsi:type="dcterms:W3CDTF">2023-10-29T09:55:24Z</dcterms:modified>
</cp:coreProperties>
</file>