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74"/>
    <p:restoredTop sz="94639"/>
  </p:normalViewPr>
  <p:slideViewPr>
    <p:cSldViewPr snapToGrid="0" snapToObjects="1">
      <p:cViewPr varScale="1">
        <p:scale>
          <a:sx n="12" d="100"/>
          <a:sy n="12" d="100"/>
        </p:scale>
        <p:origin x="26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0AFCF-0A91-A140-AB84-7D01335882E5}" type="datetimeFigureOut">
              <a:rPr lang="it-IT" smtClean="0"/>
              <a:t>30/10/2023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2AAA-4F19-E941-8127-3784E4274C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096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0AFCF-0A91-A140-AB84-7D01335882E5}" type="datetimeFigureOut">
              <a:rPr lang="it-IT" smtClean="0"/>
              <a:t>30/10/2023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2AAA-4F19-E941-8127-3784E4274C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6214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0AFCF-0A91-A140-AB84-7D01335882E5}" type="datetimeFigureOut">
              <a:rPr lang="it-IT" smtClean="0"/>
              <a:t>30/10/2023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2AAA-4F19-E941-8127-3784E4274C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4104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0AFCF-0A91-A140-AB84-7D01335882E5}" type="datetimeFigureOut">
              <a:rPr lang="it-IT" smtClean="0"/>
              <a:t>30/10/2023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2AAA-4F19-E941-8127-3784E4274C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9432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0AFCF-0A91-A140-AB84-7D01335882E5}" type="datetimeFigureOut">
              <a:rPr lang="it-IT" smtClean="0"/>
              <a:t>30/10/2023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2AAA-4F19-E941-8127-3784E4274C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8368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0AFCF-0A91-A140-AB84-7D01335882E5}" type="datetimeFigureOut">
              <a:rPr lang="it-IT" smtClean="0"/>
              <a:t>30/10/2023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2AAA-4F19-E941-8127-3784E4274C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0150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0AFCF-0A91-A140-AB84-7D01335882E5}" type="datetimeFigureOut">
              <a:rPr lang="it-IT" smtClean="0"/>
              <a:t>30/10/2023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2AAA-4F19-E941-8127-3784E4274C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560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0AFCF-0A91-A140-AB84-7D01335882E5}" type="datetimeFigureOut">
              <a:rPr lang="it-IT" smtClean="0"/>
              <a:t>30/10/2023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2AAA-4F19-E941-8127-3784E4274C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6887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0AFCF-0A91-A140-AB84-7D01335882E5}" type="datetimeFigureOut">
              <a:rPr lang="it-IT" smtClean="0"/>
              <a:t>30/10/2023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2AAA-4F19-E941-8127-3784E4274C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5146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0AFCF-0A91-A140-AB84-7D01335882E5}" type="datetimeFigureOut">
              <a:rPr lang="it-IT" smtClean="0"/>
              <a:t>30/10/2023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2AAA-4F19-E941-8127-3784E4274C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9468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0AFCF-0A91-A140-AB84-7D01335882E5}" type="datetimeFigureOut">
              <a:rPr lang="it-IT" smtClean="0"/>
              <a:t>30/10/2023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2AAA-4F19-E941-8127-3784E4274C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5605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0AFCF-0A91-A140-AB84-7D01335882E5}" type="datetimeFigureOut">
              <a:rPr lang="it-IT" smtClean="0"/>
              <a:t>30/10/2023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82AAA-4F19-E941-8127-3784E4274C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863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F289855A-5173-A348-A68E-2FCFF13501DF}"/>
              </a:ext>
            </a:extLst>
          </p:cNvPr>
          <p:cNvSpPr txBox="1"/>
          <p:nvPr/>
        </p:nvSpPr>
        <p:spPr>
          <a:xfrm>
            <a:off x="23045195" y="798653"/>
            <a:ext cx="1435261" cy="300942"/>
          </a:xfrm>
          <a:prstGeom prst="rect">
            <a:avLst/>
          </a:prstGeom>
          <a:noFill/>
        </p:spPr>
        <p:txBody>
          <a:bodyPr wrap="none" rtlCol="0" anchor="ctr" anchorCtr="0">
            <a:noAutofit/>
          </a:bodyPr>
          <a:lstStyle/>
          <a:p>
            <a:pPr algn="r"/>
            <a:r>
              <a:rPr lang="it-IT" b="1" dirty="0">
                <a:latin typeface="Arial" panose="020B0604020202020204" pitchFamily="34" charset="0"/>
              </a:rPr>
              <a:t>000000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80A09510-8EE2-BD4B-A6C7-2B5457B0630E}"/>
              </a:ext>
            </a:extLst>
          </p:cNvPr>
          <p:cNvSpPr txBox="1"/>
          <p:nvPr/>
        </p:nvSpPr>
        <p:spPr>
          <a:xfrm>
            <a:off x="19954755" y="1620456"/>
            <a:ext cx="4525702" cy="300942"/>
          </a:xfrm>
          <a:prstGeom prst="rect">
            <a:avLst/>
          </a:prstGeom>
          <a:noFill/>
        </p:spPr>
        <p:txBody>
          <a:bodyPr wrap="none" rtlCol="0" anchor="ctr" anchorCtr="0">
            <a:noAutofit/>
          </a:bodyPr>
          <a:lstStyle/>
          <a:p>
            <a:pPr algn="r"/>
            <a:r>
              <a:rPr lang="it-IT" b="1" dirty="0">
                <a:latin typeface="Arial" panose="020B0604020202020204" pitchFamily="34" charset="0"/>
              </a:rPr>
              <a:t>NOME COGNOME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D4B8FC2-BD26-C942-9F8C-3FB170F59DFC}"/>
              </a:ext>
            </a:extLst>
          </p:cNvPr>
          <p:cNvSpPr txBox="1"/>
          <p:nvPr/>
        </p:nvSpPr>
        <p:spPr>
          <a:xfrm>
            <a:off x="19954755" y="2442258"/>
            <a:ext cx="4525702" cy="300942"/>
          </a:xfrm>
          <a:prstGeom prst="rect">
            <a:avLst/>
          </a:prstGeom>
          <a:noFill/>
        </p:spPr>
        <p:txBody>
          <a:bodyPr wrap="none" rtlCol="0" anchor="ctr" anchorCtr="0">
            <a:noAutofit/>
          </a:bodyPr>
          <a:lstStyle/>
          <a:p>
            <a:pPr algn="r"/>
            <a:r>
              <a:rPr lang="it-IT" b="1" dirty="0">
                <a:latin typeface="Arial" panose="020B0604020202020204" pitchFamily="34" charset="0"/>
              </a:rPr>
              <a:t>320 0000000</a:t>
            </a:r>
          </a:p>
        </p:txBody>
      </p:sp>
      <p:sp>
        <p:nvSpPr>
          <p:cNvPr id="7" name="Titolo 3">
            <a:extLst>
              <a:ext uri="{FF2B5EF4-FFF2-40B4-BE49-F238E27FC236}">
                <a16:creationId xmlns:a16="http://schemas.microsoft.com/office/drawing/2014/main" id="{86758F31-CABD-A5C4-E14B-D94F0C93D58D}"/>
              </a:ext>
            </a:extLst>
          </p:cNvPr>
          <p:cNvSpPr txBox="1">
            <a:spLocks/>
          </p:cNvSpPr>
          <p:nvPr/>
        </p:nvSpPr>
        <p:spPr>
          <a:xfrm>
            <a:off x="2576945" y="9132807"/>
            <a:ext cx="17377809" cy="49157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251999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53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/>
              <a:t>Fare clic per inserire il testo</a:t>
            </a:r>
          </a:p>
        </p:txBody>
      </p:sp>
    </p:spTree>
    <p:extLst>
      <p:ext uri="{BB962C8B-B14F-4D97-AF65-F5344CB8AC3E}">
        <p14:creationId xmlns:p14="http://schemas.microsoft.com/office/powerpoint/2010/main" val="19954390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</Words>
  <Application>Microsoft Office PowerPoint</Application>
  <PresentationFormat>Personalizzato</PresentationFormat>
  <Paragraphs>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Microsoft Office User</dc:creator>
  <cp:lastModifiedBy>Giovanna Turchetti</cp:lastModifiedBy>
  <cp:revision>3</cp:revision>
  <dcterms:created xsi:type="dcterms:W3CDTF">2023-10-30T08:53:33Z</dcterms:created>
  <dcterms:modified xsi:type="dcterms:W3CDTF">2023-10-30T14:57:48Z</dcterms:modified>
</cp:coreProperties>
</file>